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70" r:id="rId4"/>
    <p:sldId id="771" r:id="rId5"/>
    <p:sldId id="772" r:id="rId6"/>
    <p:sldId id="780" r:id="rId7"/>
    <p:sldId id="781" r:id="rId8"/>
    <p:sldId id="78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C8685-CA61-4F7A-8F24-F854B1609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C9A690-DBDA-4D10-81B1-17744C31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E5D9AD-7BE2-4B19-A0F2-BDF09B39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6BDE09-CDC4-4924-B5D6-519847A3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ED495F-9867-462A-A157-4B15E0F0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86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CD074-76A8-44FA-AD9B-D5A5B320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B506CA-77E8-4E19-84A2-BC8A4A7EC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9CF79A-D0B0-48C4-B6BF-2EE22C9D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E00B55-05A9-4BB4-B48E-17683E3B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6E6F7C-9795-489A-BF23-9BE767D7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68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01230E6-F480-42B9-9DBB-7E511C9A4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3DD82BF-6AA0-4D92-9E56-F029EC30A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B9D30D-957A-4DD9-B555-982DD0CD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5391B9-B752-48AE-9750-811F24C4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41D1E-78D2-4A14-9319-C066AECC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90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3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32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99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5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8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43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5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DA3A1-C45D-4393-9338-BBE415BF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3ED1D0-464E-4E2A-8311-A44F1A9B7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C77680-C3FD-4087-A137-9BDFB006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002312-BB1E-416E-9849-68911183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637CC-97FF-4677-BE37-F7E45470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98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3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950AC-6D03-4505-B77D-069F055B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7E94E3-D181-48E5-A343-41B657651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342A6B-491D-4994-8970-9F123D4E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0D239A-B30C-4B4D-B2B6-4B87E041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C898C4-9BC7-4E6B-8109-5188AB25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11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02A8A-740B-4810-9264-29D73A00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FAF58A-5EF5-49ED-82DC-945F024AF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F48262-22C6-4BAA-BFDF-431CE5B72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44E5C2-EE94-479A-BC96-1921A50B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EE340D-AA90-4CE2-BE95-5828E427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6DBBAA-6AA1-47BC-A090-B96A34C6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11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6942B-CB0B-4AF0-8DC1-F7F9450A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2A0A4F-E5A3-4EDE-AFEC-8E314F7F5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2AF953-3E81-489E-B7E7-8EF6856FE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312848-5CF7-400A-9795-F4DF8E7C0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820942-D79E-4451-AB53-E2C2A983F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9DD7F6D-0744-45C5-B267-6090573A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2B06AF-9273-436A-ACF4-050934A1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522B64-889D-4F6F-B6C7-735BABB3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74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C7A59-64DA-4C8E-990B-3A74F298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02C97D-1544-4FC0-9672-4EA8F81B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505F0E-6F71-4A00-A2AF-460B4C30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A3B85E-9062-4451-9DE3-98B5786B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19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387D5B8-EB47-403E-AEF7-3EF4F0EB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E785CC-5839-44B4-994A-C7D470AA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5C5D06-452D-4BE6-9443-41E649BD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92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1683C-1ECC-45DC-A219-6EF50995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08D7B-A1ED-4147-AA7C-676F1943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86972C-8C73-456F-ABCA-8BBDD5B6F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C37A6C-8693-45DA-8A47-696C4AC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BB50EF-0916-4EF8-AFBE-8B28AC60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8E9FB3-27E2-4FF4-9EE1-846237A4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81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4AB9D-5F17-4AF5-BB2E-3711AFED3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9E10C06-65BF-4AF2-8773-37D954DC7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EF9A7F-8797-47EF-8A13-930B1D8B9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A231EB-70D3-459F-A401-9645B0AE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A2610D-A45D-46AC-8978-B6247B4A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78F41D-A0B8-44C7-AAE5-F5EB2810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44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043C96-0788-4B2C-BE21-62D339B0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266778-B5A0-4747-AF28-043333AE3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836205-3448-48D5-81D8-0480CD55C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5CA2-6FE1-4005-8E65-FB6EFAF77E41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C23DB3-895C-4E22-81C2-E1C02615A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BF14C2-EA23-4493-A51D-D604179A1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57DC-0F8B-44E8-A409-9B57DD4D6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52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hooltv.nl/video/zwangerschap-voorkomen-hoe-bescherm-je-jezelf/#q=voorbehoedsmiddele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ense.info/nl/soas/soorten-soas/wat-zijn-soas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0786F-AD80-49B2-BCDC-D7083F416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400" b="1"/>
              <a:t>Les 4 Veilig vrijen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46E657-E5AE-48F3-8BB3-7592F4A81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/>
              <a:t>Basisstof 6 en 8</a:t>
            </a: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BE68ED-0F49-4BAD-B441-521C82306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0" r="4942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080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1191C-CAB3-4C8E-BC15-0E9A058A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nl-NL" b="1" dirty="0"/>
              <a:t>B6 Geboorteregeling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99B237-3BB8-4A6C-B385-36F813EE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1428524"/>
            <a:ext cx="8763000" cy="4983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/>
              <a:t>Geboorteregeling</a:t>
            </a:r>
            <a:r>
              <a:rPr lang="nl-NL" sz="2400" dirty="0"/>
              <a:t>: een vrouw bepaalt (meestal samen met een man) of zij een kind wil of niet.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u="sng" dirty="0"/>
              <a:t>Zwangerschap voorkomen: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Onbetrouwbare methoden:</a:t>
            </a:r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Periodieke onthouding</a:t>
            </a:r>
            <a:r>
              <a:rPr lang="nl-NL" sz="2400" dirty="0"/>
              <a:t>: geen geslachtsgemeenschap tijdens vruchtbare periode (tijdstip ovulatie is niet precies vast te stellen).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Coïtus interruptus </a:t>
            </a:r>
            <a:r>
              <a:rPr lang="nl-NL" sz="2400" dirty="0"/>
              <a:t>(onderbroken geslachtsgemeenschap): de man trekt zijn penis vlak voor de zaadlozing uit de vagina terug (voorvocht met zaadcellen kunnen al vóór de zaadlozing de penis verlaten).</a:t>
            </a:r>
          </a:p>
        </p:txBody>
      </p:sp>
    </p:spTree>
    <p:extLst>
      <p:ext uri="{BB962C8B-B14F-4D97-AF65-F5344CB8AC3E}">
        <p14:creationId xmlns:p14="http://schemas.microsoft.com/office/powerpoint/2010/main" val="239953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F61B0D-5E6D-4E48-B0EE-8886C20D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32406"/>
            <a:ext cx="8229600" cy="3425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Betrouwbare methoden: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Condoom</a:t>
            </a:r>
            <a:r>
              <a:rPr lang="nl-NL" sz="2400" dirty="0"/>
              <a:t>: een rubber hoesje wordt om de penis geschoven. </a:t>
            </a:r>
            <a:r>
              <a:rPr lang="nl-NL" sz="2400" i="1" dirty="0"/>
              <a:t>Biedt tevens bescherming tegen soa’s (o.a. aids). Betrouwbaar.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De pil</a:t>
            </a:r>
            <a:r>
              <a:rPr lang="nl-NL" sz="2400" dirty="0"/>
              <a:t>: wordt dagelijks ingenomen door de vrouw. Bevat bepaalde hormonen, waardoor geen ovulatie meer optreedt. </a:t>
            </a:r>
            <a:r>
              <a:rPr lang="nl-NL" sz="2400" i="1" dirty="0"/>
              <a:t>Zeer betrouwbaar.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90B436-50A2-44B6-B430-0C34CDE5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577" y="5482241"/>
            <a:ext cx="1908174" cy="12721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6474A0-C697-42BC-93A3-09710132E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57" y="3834792"/>
            <a:ext cx="2267266" cy="23911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9ED052-3E02-43BA-B11C-95A7A458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5030347"/>
            <a:ext cx="1948070" cy="17240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B138838-4285-4E51-8C0F-D08BC9C17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185" y="3657601"/>
            <a:ext cx="3019846" cy="171473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E55E5ED-6626-48A3-BBE4-A6D018BCF7A4}"/>
              </a:ext>
            </a:extLst>
          </p:cNvPr>
          <p:cNvSpPr/>
          <p:nvPr/>
        </p:nvSpPr>
        <p:spPr>
          <a:xfrm>
            <a:off x="5573486" y="236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6"/>
              </a:rPr>
              <a:t>https://schooltv.nl/video/zwangerschap-voorkomen-hoe-bescherm-je-jezelf/#q=voorbehoedsmiddelen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85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D9CDA-8DD4-4F82-998C-22F77DD3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</a:t>
            </a:r>
            <a:r>
              <a:rPr lang="nl-NL" b="1" dirty="0"/>
              <a:t>Noodmaatregelen tegen ongewenste zwangerschap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CB70B73-6059-4382-987D-5501B847E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406852"/>
            <a:ext cx="2590800" cy="142369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1A298DB-8296-44CE-BF81-E6D2E8F8F85B}"/>
              </a:ext>
            </a:extLst>
          </p:cNvPr>
          <p:cNvSpPr/>
          <p:nvPr/>
        </p:nvSpPr>
        <p:spPr>
          <a:xfrm>
            <a:off x="1666460" y="1600200"/>
            <a:ext cx="9153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 Morning-afterpil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tot 3 dagen na de geslachtsgemeenschap.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Abortuspil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t/m de 7e week van de zwangerschap.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Zuigcurettage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tot de 13e week van de zwangerschap.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Late abortus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tussen 13</a:t>
            </a:r>
            <a:r>
              <a:rPr lang="nl-NL" sz="2400" baseline="30000" dirty="0">
                <a:solidFill>
                  <a:prstClr val="black"/>
                </a:solidFill>
                <a:latin typeface="Calibri"/>
              </a:rPr>
              <a:t>e 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en 23e week van de zwangerschap.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71F811-85CB-4F78-AA09-2953FE6FD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55" y="4419600"/>
            <a:ext cx="614548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6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0D505-8009-4E0D-870F-92DBE289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B8 Seksueel overdraagbare aandoeningen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9830D2-A91D-44F1-A771-76CC7DAB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Soa’s (seksueel overdraagbare aandoeningen) of geslachtsziekten</a:t>
            </a:r>
            <a:r>
              <a:rPr lang="nl-NL" sz="2400" dirty="0"/>
              <a:t>: via intiem lichamelijk contact met een besmette persoon (mond, geslachtsdeel, anus).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8D8908-4B30-44D3-B7A5-22C7610D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29" y="3048001"/>
            <a:ext cx="6801143" cy="36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EC7F5-0487-4D00-9FAD-16159951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Chlamydia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CE187A-992E-4E99-A09C-96BDC8CC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– De ziekteverwekker is een </a:t>
            </a:r>
            <a:r>
              <a:rPr lang="nl-NL" sz="2400" u="sng" dirty="0"/>
              <a:t>bacterie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– Ziekteverschijnselen: vaak afwezig, soms (waterige) afscheiding uit urinebuis of vagina, pijn bij het plassen of bloedverlies uit de vagina. </a:t>
            </a:r>
          </a:p>
          <a:p>
            <a:pPr marL="0" indent="0">
              <a:buNone/>
            </a:pPr>
            <a:r>
              <a:rPr lang="nl-NL" sz="2400" dirty="0"/>
              <a:t>– Een onbehandelde chlamydia kan bij vrouwen leiden tot </a:t>
            </a:r>
            <a:r>
              <a:rPr lang="nl-NL" sz="2400" u="sng" dirty="0"/>
              <a:t>onvruchtbaarheid</a:t>
            </a:r>
            <a:r>
              <a:rPr lang="nl-NL" sz="2400" dirty="0"/>
              <a:t> en </a:t>
            </a:r>
            <a:r>
              <a:rPr lang="nl-NL" sz="2400" u="sng" dirty="0"/>
              <a:t>buitenbaarmoederlijke zwangerschap</a:t>
            </a:r>
            <a:r>
              <a:rPr lang="nl-NL" sz="2400" dirty="0"/>
              <a:t> en bij mannen tot </a:t>
            </a:r>
            <a:r>
              <a:rPr lang="nl-NL" sz="2400" u="sng" dirty="0"/>
              <a:t>bijbalontsteking</a:t>
            </a:r>
            <a:r>
              <a:rPr lang="nl-NL" sz="2400" dirty="0"/>
              <a:t>.</a:t>
            </a:r>
          </a:p>
          <a:p>
            <a:pPr marL="0" indent="0">
              <a:buNone/>
            </a:pPr>
            <a:r>
              <a:rPr lang="nl-NL" sz="2400" dirty="0"/>
              <a:t> – Besmette personen zonder ziekteverschijnselen kunnen anderen besmetten. </a:t>
            </a:r>
          </a:p>
          <a:p>
            <a:pPr marL="0" indent="0">
              <a:buNone/>
            </a:pPr>
            <a:r>
              <a:rPr lang="nl-NL" sz="2400" dirty="0"/>
              <a:t>– Genezing is mogelijk door behandeling met </a:t>
            </a:r>
            <a:r>
              <a:rPr lang="nl-NL" sz="2400" u="sng" dirty="0"/>
              <a:t>antibioticum</a:t>
            </a:r>
            <a:r>
              <a:rPr lang="nl-NL" sz="2400" dirty="0"/>
              <a:t>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25ACBE1-98F7-46F5-BEE0-0BFE84EF07EE}"/>
              </a:ext>
            </a:extLst>
          </p:cNvPr>
          <p:cNvSpPr/>
          <p:nvPr/>
        </p:nvSpPr>
        <p:spPr>
          <a:xfrm>
            <a:off x="4419600" y="580299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2"/>
              </a:rPr>
              <a:t>https://sense.info/nl/soas/soorten-soas/wat-zijn-soas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46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EFAD6-AA61-4481-988E-0FAA93BE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Aids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9DB957-CB6E-4817-881B-E54A6D97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– De ziekteverwekker is een </a:t>
            </a:r>
            <a:r>
              <a:rPr lang="nl-NL" sz="2400" u="sng" dirty="0"/>
              <a:t>virus</a:t>
            </a:r>
            <a:r>
              <a:rPr lang="nl-NL" sz="2400" dirty="0"/>
              <a:t> (</a:t>
            </a:r>
            <a:r>
              <a:rPr lang="nl-NL" sz="2400" b="1" dirty="0"/>
              <a:t>hiv</a:t>
            </a:r>
            <a:r>
              <a:rPr lang="nl-NL" sz="2400" dirty="0"/>
              <a:t>). </a:t>
            </a:r>
          </a:p>
          <a:p>
            <a:pPr marL="0" indent="0">
              <a:buNone/>
            </a:pPr>
            <a:r>
              <a:rPr lang="nl-NL" sz="2400" dirty="0"/>
              <a:t>– </a:t>
            </a:r>
            <a:r>
              <a:rPr lang="nl-NL" sz="2400" u="sng" dirty="0"/>
              <a:t>Afweersysteem</a:t>
            </a:r>
            <a:r>
              <a:rPr lang="nl-NL" sz="2400" dirty="0"/>
              <a:t> tegen alle </a:t>
            </a:r>
            <a:r>
              <a:rPr lang="nl-NL" sz="2400" u="sng" dirty="0"/>
              <a:t>ziekteverwekkers</a:t>
            </a:r>
            <a:r>
              <a:rPr lang="nl-NL" sz="2400" dirty="0"/>
              <a:t> is aangetast.</a:t>
            </a:r>
          </a:p>
          <a:p>
            <a:pPr marL="0" indent="0">
              <a:buNone/>
            </a:pPr>
            <a:r>
              <a:rPr lang="nl-NL" sz="2400" dirty="0"/>
              <a:t>– Besmetting vooral via bloed of sperma, vaginaal vocht, voorvocht of moedermelk van een besmette persoon. </a:t>
            </a:r>
          </a:p>
          <a:p>
            <a:pPr marL="0" indent="0">
              <a:buNone/>
            </a:pPr>
            <a:r>
              <a:rPr lang="nl-NL" sz="2400" dirty="0"/>
              <a:t>– Meestal door geslachtsgemeenschap </a:t>
            </a:r>
            <a:r>
              <a:rPr lang="nl-NL" sz="2400" u="sng" dirty="0"/>
              <a:t>zonder condoom</a:t>
            </a:r>
            <a:r>
              <a:rPr lang="nl-NL" sz="2400" dirty="0"/>
              <a:t>, of doordat druggebruikers </a:t>
            </a:r>
            <a:r>
              <a:rPr lang="nl-NL" sz="2400" u="sng" dirty="0"/>
              <a:t>dezelfde spuiten of naalden</a:t>
            </a:r>
            <a:r>
              <a:rPr lang="nl-NL" sz="2400" dirty="0"/>
              <a:t> gebruiken. </a:t>
            </a:r>
          </a:p>
          <a:p>
            <a:pPr marL="0" indent="0">
              <a:buNone/>
            </a:pPr>
            <a:r>
              <a:rPr lang="nl-NL" sz="2400" dirty="0"/>
              <a:t>– Een </a:t>
            </a:r>
            <a:r>
              <a:rPr lang="nl-NL" sz="2400" b="1" dirty="0"/>
              <a:t>seropositieve</a:t>
            </a:r>
            <a:r>
              <a:rPr lang="nl-NL" sz="2400" dirty="0"/>
              <a:t> persoon is besmet met het aidsvirus, maar is nog niet ziek. </a:t>
            </a:r>
          </a:p>
          <a:p>
            <a:pPr marL="0" indent="0">
              <a:buNone/>
            </a:pPr>
            <a:r>
              <a:rPr lang="nl-NL" sz="2400" dirty="0"/>
              <a:t>– Aids wordt behandeld met </a:t>
            </a:r>
            <a:r>
              <a:rPr lang="nl-NL" sz="2400" b="1" dirty="0"/>
              <a:t>hiv-remmers</a:t>
            </a:r>
            <a:r>
              <a:rPr lang="nl-NL" sz="2400" dirty="0"/>
              <a:t>, die de ziekte vertragen maar niet genezen.</a:t>
            </a:r>
          </a:p>
        </p:txBody>
      </p:sp>
    </p:spTree>
    <p:extLst>
      <p:ext uri="{BB962C8B-B14F-4D97-AF65-F5344CB8AC3E}">
        <p14:creationId xmlns:p14="http://schemas.microsoft.com/office/powerpoint/2010/main" val="23539900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403</Words>
  <Application>Microsoft Office PowerPoint</Application>
  <PresentationFormat>Breedbeeld</PresentationFormat>
  <Paragraphs>38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1_Kantoorthema</vt:lpstr>
      <vt:lpstr>Les 4 Veilig vrijen</vt:lpstr>
      <vt:lpstr>B6 Geboorteregeling</vt:lpstr>
      <vt:lpstr>PowerPoint-presentatie</vt:lpstr>
      <vt:lpstr> Noodmaatregelen tegen ongewenste zwangerschap</vt:lpstr>
      <vt:lpstr>B8 Seksueel overdraagbare aandoeningen</vt:lpstr>
      <vt:lpstr>Chlamydia</vt:lpstr>
      <vt:lpstr>Aids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 Veilig vrijen</dc:title>
  <dc:creator>Gerda Elzinga</dc:creator>
  <cp:lastModifiedBy>Gerda Elzinga</cp:lastModifiedBy>
  <cp:revision>1</cp:revision>
  <dcterms:created xsi:type="dcterms:W3CDTF">2020-05-01T13:23:33Z</dcterms:created>
  <dcterms:modified xsi:type="dcterms:W3CDTF">2020-05-01T13:24:33Z</dcterms:modified>
</cp:coreProperties>
</file>